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B9F0"/>
    <a:srgbClr val="E9C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78A5AE-07DC-2B67-00AE-72CB25861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14AD81F-6A99-989A-693A-14EA4D834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8494F1-9146-1A88-6257-2E3BF9064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1A48-D82C-4C66-9E79-A8E979AB4AB6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AFF1BE-BD4C-2F51-346B-CC088530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EA13CA-2999-C244-38F0-B8754AE3B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0706-64DD-4935-B9FF-112296EF8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828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7938C1-51AD-5F8B-1FF8-93F5EC93B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C748CD5-ABE3-A182-B562-0C69A0D1B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14A14B-64F9-3B82-0A72-280D70F63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1A48-D82C-4C66-9E79-A8E979AB4AB6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70D97B-75F1-1C79-7951-FE7B2463E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B3C06E-24EC-22B0-958B-72DD6278C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0706-64DD-4935-B9FF-112296EF8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684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C9D9A29-C6B0-E055-22B4-64BE646978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BBB3867-36DC-2D56-5207-465C328188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EDB14B-AF78-FA36-E054-59C07B90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1A48-D82C-4C66-9E79-A8E979AB4AB6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77DBE1-754B-FE8E-C0CA-10756ED0A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28CD23-7832-CCEC-23AE-684B22533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0706-64DD-4935-B9FF-112296EF8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748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518319-1AE3-EE89-D56D-B6BB1D70A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820299-2EBC-4780-7AF4-9F89B2D7B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1D2878-E8FD-713B-32E6-555F5D1C3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1A48-D82C-4C66-9E79-A8E979AB4AB6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0F45F5-7B7C-B266-7047-574D13484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642A31-7ED7-69EB-2E06-EB9DA12F7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0706-64DD-4935-B9FF-112296EF8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568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656186-B7B9-02D2-A45E-8601C60CC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80639D2-232D-A1CB-ABB9-03A9041BD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7B0178-AAB9-3B74-813F-AC0E208D0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1A48-D82C-4C66-9E79-A8E979AB4AB6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CA78F0-738A-76FB-8B22-3D34FA67C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A176B9-ADD9-86F0-932C-27CD4BEF7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0706-64DD-4935-B9FF-112296EF8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353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2222C7-D5B8-F294-D6F5-6F7826ABA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59C111-DC5D-BB8D-BD94-B20CC21D54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FE10988-D644-DD8A-AE21-42AF6C8BB8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989FCF-2063-A258-F73C-51C34E82D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1A48-D82C-4C66-9E79-A8E979AB4AB6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F8B4754-98D1-A111-5F71-1EB42F078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A218E9-065A-A761-9B38-3A9AE4DCD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0706-64DD-4935-B9FF-112296EF8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84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B5EB4D-478D-2B0A-B6A6-3DF4F61C1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A9D624-7011-01AF-C819-A64414362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CD322D5-4489-EEDC-635F-D2BB1C325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05C7FC2-79A5-7A4B-5A84-4A0E0D6E0D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8114CAC-7386-40C6-FCBD-050A640D94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8972011-9EE5-BE88-B630-8FCAFAD6D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1A48-D82C-4C66-9E79-A8E979AB4AB6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CA1F96-3A10-CB54-211D-92F6B8F1F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C2E8933-4D50-F51A-783C-9CB8BA474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0706-64DD-4935-B9FF-112296EF8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69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7BE445-10F2-3281-9642-7FE95655E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45772B7-EAFB-6F3B-0255-8B4378DB6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1A48-D82C-4C66-9E79-A8E979AB4AB6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933759-2CAF-E39E-3D65-30EE6D354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D53B0C6-B630-F559-A4E0-2F6E3A4DA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0706-64DD-4935-B9FF-112296EF8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047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320BD2C-4018-05C6-61DD-C66AA705C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1A48-D82C-4C66-9E79-A8E979AB4AB6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43AFC6A-200E-C390-FE02-66A55F25F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172EA6F-6900-E029-386F-F45879A8B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0706-64DD-4935-B9FF-112296EF8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78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A5C18B-F3E6-78F5-033B-3A60867EF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8DF1E4-5187-BD34-D0F4-4FF1C5B08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AFC832B-90CB-4EF5-BA33-6307A4D01E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D9342C3-724D-DC00-E048-B9B143221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1A48-D82C-4C66-9E79-A8E979AB4AB6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92C8D9F-1AF6-630B-7920-4649A05D8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0F0191D-F16A-BECC-41F6-88EE97FBE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0706-64DD-4935-B9FF-112296EF8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747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34A5FA-6B15-9D3C-7D83-D4531EB32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FB326A7-5C79-118C-EDF1-E962647140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D208BC3-FBEF-8D72-0456-E77BF31CA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499684-02FC-4345-FAE1-4A7C7D6FE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1A48-D82C-4C66-9E79-A8E979AB4AB6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0127CC-4C94-7458-9FC2-0B9753E8B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091FB0-1117-94BD-6ABD-9BAC74A91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0706-64DD-4935-B9FF-112296EF8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979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269B51E-E52E-D3CE-191E-60DDB3E12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277980-B8E4-9176-0ACE-16F3BB22C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CA87F6-8CE1-612B-230A-E09C23DC0B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3C1A48-D82C-4C66-9E79-A8E979AB4AB6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FAD954-C4CA-B8AE-6F64-544282D4C2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26C0F6-C75F-5F36-D8AB-CAE37D7F79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B60706-64DD-4935-B9FF-112296EF8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366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DE484C-0DAC-06BB-3056-C19CA0984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D2FE10-B357-EDBF-23BE-F211991B2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504110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br>
              <a:rPr kumimoji="1" lang="en-US" altLang="ja-JP" sz="2800" dirty="0">
                <a:solidFill>
                  <a:schemeClr val="tx2">
                    <a:lumMod val="90000"/>
                    <a:lumOff val="10000"/>
                  </a:schemeClr>
                </a:solidFill>
                <a:highlight>
                  <a:srgbClr val="0000FF"/>
                </a:highlight>
              </a:rPr>
            </a:br>
            <a:endParaRPr kumimoji="1" lang="ja-JP" altLang="en-US" sz="2800" b="1" dirty="0">
              <a:solidFill>
                <a:srgbClr val="FFFF00"/>
              </a:solidFill>
              <a:highlight>
                <a:srgbClr val="0000FF"/>
              </a:highlight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953974-A899-3F2A-CB4D-FD19A94DB721}"/>
              </a:ext>
            </a:extLst>
          </p:cNvPr>
          <p:cNvSpPr txBox="1"/>
          <p:nvPr/>
        </p:nvSpPr>
        <p:spPr>
          <a:xfrm>
            <a:off x="197457" y="116818"/>
            <a:ext cx="117397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dirty="0">
                <a:solidFill>
                  <a:schemeClr val="tx2">
                    <a:lumMod val="90000"/>
                    <a:lumOff val="1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現行の健康保険証</a:t>
            </a:r>
            <a:r>
              <a:rPr lang="en-US" altLang="ja-JP" sz="4800" dirty="0">
                <a:solidFill>
                  <a:schemeClr val="tx2">
                    <a:lumMod val="90000"/>
                    <a:lumOff val="1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lang="ja-JP" altLang="en-US" sz="4800" dirty="0">
                <a:solidFill>
                  <a:schemeClr val="tx2">
                    <a:lumMod val="90000"/>
                    <a:lumOff val="1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青色カード</a:t>
            </a:r>
            <a:r>
              <a:rPr lang="en-US" altLang="ja-JP" sz="4800" dirty="0">
                <a:solidFill>
                  <a:schemeClr val="tx2">
                    <a:lumMod val="90000"/>
                    <a:lumOff val="1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  <a:r>
              <a:rPr lang="ja-JP" altLang="en-US" sz="6000" dirty="0">
                <a:solidFill>
                  <a:schemeClr val="tx2">
                    <a:lumMod val="90000"/>
                    <a:lumOff val="1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は</a:t>
            </a:r>
            <a:endParaRPr lang="en-US" altLang="ja-JP" sz="6000" dirty="0">
              <a:solidFill>
                <a:schemeClr val="tx2">
                  <a:lumMod val="90000"/>
                  <a:lumOff val="1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en-US" altLang="ja-JP" sz="60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2025</a:t>
            </a:r>
            <a:r>
              <a:rPr lang="ja-JP" altLang="en-US" sz="60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年</a:t>
            </a:r>
            <a:r>
              <a:rPr lang="en-US" altLang="ja-JP" sz="60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12</a:t>
            </a:r>
            <a:r>
              <a:rPr lang="ja-JP" altLang="en-US" sz="60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月</a:t>
            </a:r>
            <a:r>
              <a:rPr lang="en-US" altLang="ja-JP" sz="60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</a:t>
            </a:r>
            <a:r>
              <a:rPr lang="ja-JP" altLang="en-US" sz="60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日から</a:t>
            </a:r>
            <a:endParaRPr lang="en-US" altLang="ja-JP" sz="60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60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使用出来なくなります</a:t>
            </a:r>
            <a:endParaRPr kumimoji="1" lang="ja-JP" altLang="en-US" sz="60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CD5F54C5-0F70-D412-6321-DB86D766F8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0930" y="5211590"/>
            <a:ext cx="1606383" cy="1239826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F1EA0BF-56D9-0F57-0352-7F474697F638}"/>
              </a:ext>
            </a:extLst>
          </p:cNvPr>
          <p:cNvSpPr txBox="1"/>
          <p:nvPr/>
        </p:nvSpPr>
        <p:spPr>
          <a:xfrm>
            <a:off x="8731047" y="6469001"/>
            <a:ext cx="2959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フタバ産業健康保険組合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D540680-C387-8673-0E80-E774C4DB1933}"/>
              </a:ext>
            </a:extLst>
          </p:cNvPr>
          <p:cNvSpPr txBox="1"/>
          <p:nvPr/>
        </p:nvSpPr>
        <p:spPr>
          <a:xfrm>
            <a:off x="3151091" y="5268672"/>
            <a:ext cx="50215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☜</a:t>
            </a:r>
            <a:r>
              <a:rPr kumimoji="1" lang="ja-JP" altLang="en-US" sz="36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登録方法等</a:t>
            </a:r>
            <a:endParaRPr kumimoji="1" lang="en-US" altLang="ja-JP" sz="3600" b="1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36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kumimoji="1" lang="ja-JP" altLang="en-US" sz="36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詳しくはこちら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D157311-AAC5-590E-0B5C-2BE820C2788A}"/>
              </a:ext>
            </a:extLst>
          </p:cNvPr>
          <p:cNvSpPr txBox="1"/>
          <p:nvPr/>
        </p:nvSpPr>
        <p:spPr>
          <a:xfrm>
            <a:off x="197457" y="3007114"/>
            <a:ext cx="1193717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お早目に</a:t>
            </a:r>
            <a:br>
              <a:rPr lang="en-US" altLang="ja-JP" sz="5400" dirty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lang="ja-JP" altLang="en-US" sz="6000" b="1" dirty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マイナ保険証の登録をしましょう</a:t>
            </a:r>
            <a:endParaRPr kumimoji="1" lang="ja-JP" altLang="en-US" sz="5400" dirty="0">
              <a:solidFill>
                <a:srgbClr val="00206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6133ADA6-86CD-6361-200B-66A230CAFC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687" y="5205020"/>
            <a:ext cx="1535401" cy="1528159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C153CCE4-8805-5D99-226D-8070B8199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61395">
            <a:off x="8253279" y="811448"/>
            <a:ext cx="3517917" cy="3284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64362FAF-1D16-ACCA-B34D-E8E3E1BBB471}"/>
              </a:ext>
            </a:extLst>
          </p:cNvPr>
          <p:cNvGrpSpPr/>
          <p:nvPr/>
        </p:nvGrpSpPr>
        <p:grpSpPr>
          <a:xfrm rot="901587">
            <a:off x="9054435" y="1422583"/>
            <a:ext cx="2063026" cy="2062234"/>
            <a:chOff x="8001248" y="1979629"/>
            <a:chExt cx="1359568" cy="1302200"/>
          </a:xfrm>
        </p:grpSpPr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6843BC6C-73FE-FAE4-D1A0-B1D711C46D67}"/>
                </a:ext>
              </a:extLst>
            </p:cNvPr>
            <p:cNvCxnSpPr/>
            <p:nvPr/>
          </p:nvCxnSpPr>
          <p:spPr>
            <a:xfrm>
              <a:off x="8058616" y="1979629"/>
              <a:ext cx="1302200" cy="13022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FC2D266F-0B56-6D5C-F572-7DDB6DB0F771}"/>
                </a:ext>
              </a:extLst>
            </p:cNvPr>
            <p:cNvCxnSpPr/>
            <p:nvPr/>
          </p:nvCxnSpPr>
          <p:spPr>
            <a:xfrm flipH="1">
              <a:off x="8001248" y="1999055"/>
              <a:ext cx="1253765" cy="1253765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40076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42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HGS創英角ﾎﾟｯﾌﾟ体</vt:lpstr>
      <vt:lpstr>游ゴシック</vt:lpstr>
      <vt:lpstr>游ゴシック Light</vt:lpstr>
      <vt:lpstr>Arial</vt:lpstr>
      <vt:lpstr>Office テーマ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佐藤　ゆかり</dc:creator>
  <cp:lastModifiedBy>佐藤　ゆかり</cp:lastModifiedBy>
  <cp:revision>15</cp:revision>
  <dcterms:created xsi:type="dcterms:W3CDTF">2025-06-11T06:04:02Z</dcterms:created>
  <dcterms:modified xsi:type="dcterms:W3CDTF">2025-06-24T04:22:08Z</dcterms:modified>
</cp:coreProperties>
</file>